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2"/>
  </p:notesMasterIdLst>
  <p:handoutMasterIdLst>
    <p:handoutMasterId r:id="rId13"/>
  </p:handoutMasterIdLst>
  <p:sldIdLst>
    <p:sldId id="446" r:id="rId5"/>
    <p:sldId id="426" r:id="rId6"/>
    <p:sldId id="447" r:id="rId7"/>
    <p:sldId id="448" r:id="rId8"/>
    <p:sldId id="451" r:id="rId9"/>
    <p:sldId id="450" r:id="rId10"/>
    <p:sldId id="45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5"/>
  </p:normalViewPr>
  <p:slideViewPr>
    <p:cSldViewPr snapToGrid="0">
      <p:cViewPr varScale="1">
        <p:scale>
          <a:sx n="90" d="100"/>
          <a:sy n="90" d="100"/>
        </p:scale>
        <p:origin x="232" y="87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4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6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2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3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5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0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1219_relational_schema.pdf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12191550" cy="6857999"/>
          </a:xfrm>
        </p:spPr>
      </p:pic>
      <p:pic>
        <p:nvPicPr>
          <p:cNvPr id="3074" name="Picture 2" descr="League of Legends Beginner&amp;#39;s Guide - Learning the basics - League of Legends  | esports.com">
            <a:extLst>
              <a:ext uri="{FF2B5EF4-FFF2-40B4-BE49-F238E27FC236}">
                <a16:creationId xmlns:a16="http://schemas.microsoft.com/office/drawing/2014/main" id="{D4110612-119E-5B4C-8F94-4331EDC3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zh-TW" altLang="en-US" dirty="0"/>
              <a:t>英雄聯盟賽事即時投票</a:t>
            </a:r>
            <a:r>
              <a:rPr lang="en-US" dirty="0"/>
              <a:t>APP</a:t>
            </a:r>
            <a:br>
              <a:rPr lang="en-US" dirty="0"/>
            </a:br>
            <a:r>
              <a:rPr lang="en-US" sz="2800" dirty="0" err="1"/>
              <a:t>峽谷之巔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odo lo que sabemos sobre el MMO de League of Legends: fecha de  lanzamiento, regiones y filtraciones - Dexerto">
            <a:extLst>
              <a:ext uri="{FF2B5EF4-FFF2-40B4-BE49-F238E27FC236}">
                <a16:creationId xmlns:a16="http://schemas.microsoft.com/office/drawing/2014/main" id="{9DF08AD8-6E47-1746-B420-EBA82539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921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題目說明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72384"/>
            <a:ext cx="11291455" cy="2871216"/>
          </a:xfrm>
        </p:spPr>
        <p:txBody>
          <a:bodyPr/>
          <a:lstStyle/>
          <a:p>
            <a:r>
              <a:rPr lang="zh-TW" altLang="en-US" sz="2400" dirty="0"/>
              <a:t>製作一個反應英雄聯盟世界賽即時賽事狀態、戰隊支持率的</a:t>
            </a:r>
            <a:r>
              <a:rPr lang="en-US" sz="2400" dirty="0"/>
              <a:t>APP</a:t>
            </a:r>
            <a:endParaRPr lang="en-US" sz="240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39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odo lo que sabemos sobre el MMO de League of Legends: fecha de  lanzamiento, regiones y filtraciones - Dexerto">
            <a:extLst>
              <a:ext uri="{FF2B5EF4-FFF2-40B4-BE49-F238E27FC236}">
                <a16:creationId xmlns:a16="http://schemas.microsoft.com/office/drawing/2014/main" id="{9DF08AD8-6E47-1746-B420-EBA82539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921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功能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72384"/>
            <a:ext cx="11291455" cy="2871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即時反應目前某場賽事之支持率、結果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使用者可以即時對已開始且未結束之賽事投票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查詢戰隊、選手基本資料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3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do lo que necesitas saber sobre el MMO de League of Legends de Riot:  fecha de lanzamiento, más -">
            <a:extLst>
              <a:ext uri="{FF2B5EF4-FFF2-40B4-BE49-F238E27FC236}">
                <a16:creationId xmlns:a16="http://schemas.microsoft.com/office/drawing/2014/main" id="{A370EB9A-D051-7D4D-91A3-BE6CA668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2384"/>
            <a:ext cx="5605272" cy="1572126"/>
          </a:xfrm>
        </p:spPr>
        <p:txBody>
          <a:bodyPr anchor="ctr" anchorCtr="0"/>
          <a:lstStyle/>
          <a:p>
            <a:r>
              <a:rPr lang="en-US" dirty="0">
                <a:hlinkClick r:id="rId5"/>
              </a:rPr>
              <a:t>Relational Schema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do lo que necesitas saber sobre el MMO de League of Legends de Riot:  fecha de lanzamiento, más -">
            <a:extLst>
              <a:ext uri="{FF2B5EF4-FFF2-40B4-BE49-F238E27FC236}">
                <a16:creationId xmlns:a16="http://schemas.microsoft.com/office/drawing/2014/main" id="{A370EB9A-D051-7D4D-91A3-BE6CA668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2384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368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odo lo que sabemos sobre el MMO de League of Legends: fecha de  lanzamiento, regiones y filtraciones - Dexerto">
            <a:extLst>
              <a:ext uri="{FF2B5EF4-FFF2-40B4-BE49-F238E27FC236}">
                <a16:creationId xmlns:a16="http://schemas.microsoft.com/office/drawing/2014/main" id="{9DF08AD8-6E47-1746-B420-EBA82539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921"/>
            <a:ext cx="5605272" cy="1572126"/>
          </a:xfrm>
        </p:spPr>
        <p:txBody>
          <a:bodyPr anchor="ctr" anchorCtr="0"/>
          <a:lstStyle/>
          <a:p>
            <a:r>
              <a:rPr lang="en-US" dirty="0" err="1"/>
              <a:t>組內分工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72384"/>
            <a:ext cx="11291455" cy="2871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</a:rPr>
              <a:t>DB、Relational</a:t>
            </a:r>
            <a:r>
              <a:rPr lang="en-US" sz="2400" dirty="0">
                <a:latin typeface="Segoe UI" panose="020B0502040204020203" pitchFamily="34" charset="0"/>
              </a:rPr>
              <a:t> Schema：</a:t>
            </a:r>
            <a:r>
              <a:rPr lang="zh-TW" altLang="en-US" sz="2400" dirty="0">
                <a:latin typeface="Segoe UI" panose="020B0502040204020203" pitchFamily="34" charset="0"/>
              </a:rPr>
              <a:t>林藝潔、涂冠瑛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後端：鄭宛薰</a:t>
            </a:r>
            <a:endParaRPr lang="en-US" altLang="zh-TW" sz="2400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前端</a:t>
            </a:r>
            <a:r>
              <a:rPr lang="en-US" sz="2400" dirty="0">
                <a:latin typeface="Segoe UI" panose="020B0502040204020203" pitchFamily="34" charset="0"/>
              </a:rPr>
              <a:t>APP：</a:t>
            </a:r>
            <a:r>
              <a:rPr lang="zh-TW" altLang="en-US" sz="2400" dirty="0">
                <a:latin typeface="Segoe UI" panose="020B0502040204020203" pitchFamily="34" charset="0"/>
              </a:rPr>
              <a:t>羅婕瑜、廖禾豪、邱奕修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Segoe UI" panose="020B0502040204020203" pitchFamily="34" charset="0"/>
              </a:rPr>
              <a:t>前端</a:t>
            </a:r>
            <a:r>
              <a:rPr lang="en-US" sz="2400" dirty="0">
                <a:latin typeface="Segoe UI" panose="020B0502040204020203" pitchFamily="34" charset="0"/>
              </a:rPr>
              <a:t>Web：</a:t>
            </a:r>
            <a:r>
              <a:rPr lang="zh-TW" altLang="en-US" sz="2400" dirty="0">
                <a:latin typeface="Segoe UI" panose="020B0502040204020203" pitchFamily="34" charset="0"/>
              </a:rPr>
              <a:t>楊</a:t>
            </a:r>
            <a:r>
              <a:rPr lang="zh-TW" altLang="en-US" sz="2400">
                <a:latin typeface="Segoe UI" panose="020B0502040204020203" pitchFamily="34" charset="0"/>
              </a:rPr>
              <a:t>喻丞</a:t>
            </a:r>
            <a:endParaRPr lang="zh-TW" altLang="en-US" sz="2400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9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do lo que necesitas saber sobre el MMO de League of Legends de Riot:  fecha de lanzamiento, más -">
            <a:extLst>
              <a:ext uri="{FF2B5EF4-FFF2-40B4-BE49-F238E27FC236}">
                <a16:creationId xmlns:a16="http://schemas.microsoft.com/office/drawing/2014/main" id="{A370EB9A-D051-7D4D-91A3-BE6CA668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2384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87506151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107</Words>
  <Application>Microsoft Macintosh PowerPoint</Application>
  <PresentationFormat>Widescreen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英雄聯盟賽事即時投票APP 峽谷之巔</vt:lpstr>
      <vt:lpstr>題目說明 </vt:lpstr>
      <vt:lpstr>功能 </vt:lpstr>
      <vt:lpstr>Relational Schema </vt:lpstr>
      <vt:lpstr>Demo</vt:lpstr>
      <vt:lpstr>組內分工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2022-01-20T17:19:15Z</dcterms:modified>
</cp:coreProperties>
</file>